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theme/themeOverride7.xml" ContentType="application/vnd.openxmlformats-officedocument.themeOverr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theme/themeOverride5.xml" ContentType="application/vnd.openxmlformats-officedocument.themeOverr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comments/comment1.xml" ContentType="application/vnd.openxmlformats-officedocument.presentationml.comments+xml"/>
  <Override PartName="/ppt/diagrams/layout3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theme/themeOverride8.xml" ContentType="application/vnd.openxmlformats-officedocument.themeOverr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notesMasterIdLst>
    <p:notesMasterId r:id="rId13"/>
  </p:notesMasterIdLst>
  <p:handoutMasterIdLst>
    <p:handoutMasterId r:id="rId14"/>
  </p:handoutMasterIdLst>
  <p:sldIdLst>
    <p:sldId id="517" r:id="rId2"/>
    <p:sldId id="577" r:id="rId3"/>
    <p:sldId id="593" r:id="rId4"/>
    <p:sldId id="575" r:id="rId5"/>
    <p:sldId id="599" r:id="rId6"/>
    <p:sldId id="600" r:id="rId7"/>
    <p:sldId id="598" r:id="rId8"/>
    <p:sldId id="583" r:id="rId9"/>
    <p:sldId id="594" r:id="rId10"/>
    <p:sldId id="595" r:id="rId11"/>
    <p:sldId id="596" r:id="rId12"/>
  </p:sldIdLst>
  <p:sldSz cx="9144000" cy="5143500" type="screen16x9"/>
  <p:notesSz cx="9874250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141">
          <p15:clr>
            <a:srgbClr val="A4A3A4"/>
          </p15:clr>
        </p15:guide>
        <p15:guide id="2" pos="311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Тамара" initials="Т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D1F53"/>
    <a:srgbClr val="64302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2" autoAdjust="0"/>
    <p:restoredTop sz="93369" autoAdjust="0"/>
  </p:normalViewPr>
  <p:slideViewPr>
    <p:cSldViewPr>
      <p:cViewPr varScale="1">
        <p:scale>
          <a:sx n="92" d="100"/>
          <a:sy n="92" d="100"/>
        </p:scale>
        <p:origin x="-762" y="-1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-1698" y="-90"/>
      </p:cViewPr>
      <p:guideLst>
        <p:guide orient="horz" pos="2141"/>
        <p:guide pos="311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1-22T12:23:00.950" idx="1">
    <p:pos x="10" y="10"/>
    <p:text/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D8120A-C075-4AC1-BDA2-72EF0E21BF7D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988D429D-D6DF-47A2-9A16-C12C66A3939F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Прием заявлений</a:t>
          </a:r>
        </a:p>
      </dgm:t>
    </dgm:pt>
    <dgm:pt modelId="{BE81585A-FD1B-426C-9963-7E2AECBED735}" type="parTrans" cxnId="{9DF327C7-354A-4C9E-929F-887C29365924}">
      <dgm:prSet/>
      <dgm:spPr/>
      <dgm:t>
        <a:bodyPr/>
        <a:lstStyle/>
        <a:p>
          <a:endParaRPr lang="ru-RU"/>
        </a:p>
      </dgm:t>
    </dgm:pt>
    <dgm:pt modelId="{EAD5168F-B996-4A4D-8D3F-01E763B05013}" type="sibTrans" cxnId="{9DF327C7-354A-4C9E-929F-887C29365924}">
      <dgm:prSet/>
      <dgm:spPr/>
      <dgm:t>
        <a:bodyPr/>
        <a:lstStyle/>
        <a:p>
          <a:endParaRPr lang="ru-RU"/>
        </a:p>
      </dgm:t>
    </dgm:pt>
    <dgm:pt modelId="{96EACB17-F153-4169-9D70-9037DD4666B7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Экспертиза</a:t>
          </a:r>
        </a:p>
      </dgm:t>
    </dgm:pt>
    <dgm:pt modelId="{183B99DC-A693-441D-8920-DDEAB62F408F}" type="parTrans" cxnId="{AC959B1D-C78C-473E-A7BA-EEE99BD255BF}">
      <dgm:prSet/>
      <dgm:spPr/>
      <dgm:t>
        <a:bodyPr/>
        <a:lstStyle/>
        <a:p>
          <a:endParaRPr lang="ru-RU"/>
        </a:p>
      </dgm:t>
    </dgm:pt>
    <dgm:pt modelId="{7BFB89D3-135C-4771-AFAD-68EF448C3322}" type="sibTrans" cxnId="{AC959B1D-C78C-473E-A7BA-EEE99BD255BF}">
      <dgm:prSet/>
      <dgm:spPr/>
      <dgm:t>
        <a:bodyPr/>
        <a:lstStyle/>
        <a:p>
          <a:endParaRPr lang="ru-RU"/>
        </a:p>
      </dgm:t>
    </dgm:pt>
    <dgm:pt modelId="{8F81AB15-789B-4C14-94C5-E895FF0748D9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Итог аттестации</a:t>
          </a:r>
        </a:p>
      </dgm:t>
    </dgm:pt>
    <dgm:pt modelId="{A47C55E4-DF6D-4CF8-AD04-975D0220E699}" type="parTrans" cxnId="{93E7BD84-4232-419D-AD0C-87D287E09736}">
      <dgm:prSet/>
      <dgm:spPr/>
      <dgm:t>
        <a:bodyPr/>
        <a:lstStyle/>
        <a:p>
          <a:endParaRPr lang="ru-RU"/>
        </a:p>
      </dgm:t>
    </dgm:pt>
    <dgm:pt modelId="{F09B998D-AEFE-400C-A89D-48F90CED7313}" type="sibTrans" cxnId="{93E7BD84-4232-419D-AD0C-87D287E09736}">
      <dgm:prSet/>
      <dgm:spPr/>
      <dgm:t>
        <a:bodyPr/>
        <a:lstStyle/>
        <a:p>
          <a:endParaRPr lang="ru-RU"/>
        </a:p>
      </dgm:t>
    </dgm:pt>
    <dgm:pt modelId="{5B29F677-A2B1-42C1-969E-7A7A181D4B10}" type="pres">
      <dgm:prSet presAssocID="{D6D8120A-C075-4AC1-BDA2-72EF0E21BF7D}" presName="compositeShape" presStyleCnt="0">
        <dgm:presLayoutVars>
          <dgm:dir/>
          <dgm:resizeHandles/>
        </dgm:presLayoutVars>
      </dgm:prSet>
      <dgm:spPr/>
    </dgm:pt>
    <dgm:pt modelId="{0292869A-7295-44BE-B324-B3882516F622}" type="pres">
      <dgm:prSet presAssocID="{D6D8120A-C075-4AC1-BDA2-72EF0E21BF7D}" presName="pyramid" presStyleLbl="node1" presStyleIdx="0" presStyleCnt="1"/>
      <dgm:spPr/>
    </dgm:pt>
    <dgm:pt modelId="{EE9E6683-81D7-4677-84C7-733D45571A4D}" type="pres">
      <dgm:prSet presAssocID="{D6D8120A-C075-4AC1-BDA2-72EF0E21BF7D}" presName="theList" presStyleCnt="0"/>
      <dgm:spPr/>
    </dgm:pt>
    <dgm:pt modelId="{33307237-3257-4410-A40A-79438FDBD2CC}" type="pres">
      <dgm:prSet presAssocID="{988D429D-D6DF-47A2-9A16-C12C66A3939F}" presName="aNode" presStyleLbl="fgAcc1" presStyleIdx="0" presStyleCnt="3" custScaleX="1200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E80BDF-EE68-4B59-8DF5-9F35A04035A0}" type="pres">
      <dgm:prSet presAssocID="{988D429D-D6DF-47A2-9A16-C12C66A3939F}" presName="aSpace" presStyleCnt="0"/>
      <dgm:spPr/>
    </dgm:pt>
    <dgm:pt modelId="{7708BA49-FB88-46A2-BB7D-010FB1BB19E8}" type="pres">
      <dgm:prSet presAssocID="{96EACB17-F153-4169-9D70-9037DD4666B7}" presName="aNode" presStyleLbl="fgAcc1" presStyleIdx="1" presStyleCnt="3" custScaleX="1230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F15E70-48AD-416E-A10C-B56A0B9EEB4B}" type="pres">
      <dgm:prSet presAssocID="{96EACB17-F153-4169-9D70-9037DD4666B7}" presName="aSpace" presStyleCnt="0"/>
      <dgm:spPr/>
    </dgm:pt>
    <dgm:pt modelId="{1EEB2D03-4702-4F7C-9869-693844C8406C}" type="pres">
      <dgm:prSet presAssocID="{8F81AB15-789B-4C14-94C5-E895FF0748D9}" presName="aNode" presStyleLbl="fgAcc1" presStyleIdx="2" presStyleCnt="3" custScaleX="1200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638FF6-CA96-4184-96EE-32663433DCFD}" type="pres">
      <dgm:prSet presAssocID="{8F81AB15-789B-4C14-94C5-E895FF0748D9}" presName="aSpace" presStyleCnt="0"/>
      <dgm:spPr/>
    </dgm:pt>
  </dgm:ptLst>
  <dgm:cxnLst>
    <dgm:cxn modelId="{50CBFA30-0D2F-46FD-B23E-80F39F0CE6BB}" type="presOf" srcId="{96EACB17-F153-4169-9D70-9037DD4666B7}" destId="{7708BA49-FB88-46A2-BB7D-010FB1BB19E8}" srcOrd="0" destOrd="0" presId="urn:microsoft.com/office/officeart/2005/8/layout/pyramid2"/>
    <dgm:cxn modelId="{9DF327C7-354A-4C9E-929F-887C29365924}" srcId="{D6D8120A-C075-4AC1-BDA2-72EF0E21BF7D}" destId="{988D429D-D6DF-47A2-9A16-C12C66A3939F}" srcOrd="0" destOrd="0" parTransId="{BE81585A-FD1B-426C-9963-7E2AECBED735}" sibTransId="{EAD5168F-B996-4A4D-8D3F-01E763B05013}"/>
    <dgm:cxn modelId="{93E7BD84-4232-419D-AD0C-87D287E09736}" srcId="{D6D8120A-C075-4AC1-BDA2-72EF0E21BF7D}" destId="{8F81AB15-789B-4C14-94C5-E895FF0748D9}" srcOrd="2" destOrd="0" parTransId="{A47C55E4-DF6D-4CF8-AD04-975D0220E699}" sibTransId="{F09B998D-AEFE-400C-A89D-48F90CED7313}"/>
    <dgm:cxn modelId="{54F853FC-F976-4CEA-9487-1653CED06769}" type="presOf" srcId="{988D429D-D6DF-47A2-9A16-C12C66A3939F}" destId="{33307237-3257-4410-A40A-79438FDBD2CC}" srcOrd="0" destOrd="0" presId="urn:microsoft.com/office/officeart/2005/8/layout/pyramid2"/>
    <dgm:cxn modelId="{A71D9F92-62F4-42CC-9031-3F447A8770A7}" type="presOf" srcId="{D6D8120A-C075-4AC1-BDA2-72EF0E21BF7D}" destId="{5B29F677-A2B1-42C1-969E-7A7A181D4B10}" srcOrd="0" destOrd="0" presId="urn:microsoft.com/office/officeart/2005/8/layout/pyramid2"/>
    <dgm:cxn modelId="{AC959B1D-C78C-473E-A7BA-EEE99BD255BF}" srcId="{D6D8120A-C075-4AC1-BDA2-72EF0E21BF7D}" destId="{96EACB17-F153-4169-9D70-9037DD4666B7}" srcOrd="1" destOrd="0" parTransId="{183B99DC-A693-441D-8920-DDEAB62F408F}" sibTransId="{7BFB89D3-135C-4771-AFAD-68EF448C3322}"/>
    <dgm:cxn modelId="{43E65E87-DC4B-4E84-A057-E8FD3FB8C1CC}" type="presOf" srcId="{8F81AB15-789B-4C14-94C5-E895FF0748D9}" destId="{1EEB2D03-4702-4F7C-9869-693844C8406C}" srcOrd="0" destOrd="0" presId="urn:microsoft.com/office/officeart/2005/8/layout/pyramid2"/>
    <dgm:cxn modelId="{B552C900-8DA4-461F-9121-2DC26622FCA2}" type="presParOf" srcId="{5B29F677-A2B1-42C1-969E-7A7A181D4B10}" destId="{0292869A-7295-44BE-B324-B3882516F622}" srcOrd="0" destOrd="0" presId="urn:microsoft.com/office/officeart/2005/8/layout/pyramid2"/>
    <dgm:cxn modelId="{6A5437A5-5C30-4FE3-90FE-7FD01D0E3F25}" type="presParOf" srcId="{5B29F677-A2B1-42C1-969E-7A7A181D4B10}" destId="{EE9E6683-81D7-4677-84C7-733D45571A4D}" srcOrd="1" destOrd="0" presId="urn:microsoft.com/office/officeart/2005/8/layout/pyramid2"/>
    <dgm:cxn modelId="{553E36BD-A739-4A7C-8F79-DEBA7556804F}" type="presParOf" srcId="{EE9E6683-81D7-4677-84C7-733D45571A4D}" destId="{33307237-3257-4410-A40A-79438FDBD2CC}" srcOrd="0" destOrd="0" presId="urn:microsoft.com/office/officeart/2005/8/layout/pyramid2"/>
    <dgm:cxn modelId="{1AD640D1-2206-48F8-AC20-7FA650062E61}" type="presParOf" srcId="{EE9E6683-81D7-4677-84C7-733D45571A4D}" destId="{51E80BDF-EE68-4B59-8DF5-9F35A04035A0}" srcOrd="1" destOrd="0" presId="urn:microsoft.com/office/officeart/2005/8/layout/pyramid2"/>
    <dgm:cxn modelId="{2FCCCD8A-7851-495C-AD95-ECEBB388D6E0}" type="presParOf" srcId="{EE9E6683-81D7-4677-84C7-733D45571A4D}" destId="{7708BA49-FB88-46A2-BB7D-010FB1BB19E8}" srcOrd="2" destOrd="0" presId="urn:microsoft.com/office/officeart/2005/8/layout/pyramid2"/>
    <dgm:cxn modelId="{D661CE34-62B8-413C-8F13-752607977C48}" type="presParOf" srcId="{EE9E6683-81D7-4677-84C7-733D45571A4D}" destId="{48F15E70-48AD-416E-A10C-B56A0B9EEB4B}" srcOrd="3" destOrd="0" presId="urn:microsoft.com/office/officeart/2005/8/layout/pyramid2"/>
    <dgm:cxn modelId="{CFF29387-FB44-4C8A-8F61-6D57152BED8B}" type="presParOf" srcId="{EE9E6683-81D7-4677-84C7-733D45571A4D}" destId="{1EEB2D03-4702-4F7C-9869-693844C8406C}" srcOrd="4" destOrd="0" presId="urn:microsoft.com/office/officeart/2005/8/layout/pyramid2"/>
    <dgm:cxn modelId="{82538D3B-BC45-4D04-9AED-F7167A804ACF}" type="presParOf" srcId="{EE9E6683-81D7-4677-84C7-733D45571A4D}" destId="{3B638FF6-CA96-4184-96EE-32663433DCFD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5F9AC1-5F23-43E5-ACC4-87434DBB7D22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A1184F4A-6157-4E9A-A8B2-87099E468B27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МОиН РТ</a:t>
          </a:r>
          <a:endParaRPr lang="ru-RU" sz="24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F2C59AF-3FC8-4B3C-9F75-BD520A22F327}" type="parTrans" cxnId="{2E77BC58-31CF-453D-BB9B-DC9FDEF54A11}">
      <dgm:prSet/>
      <dgm:spPr/>
      <dgm:t>
        <a:bodyPr/>
        <a:lstStyle/>
        <a:p>
          <a:endParaRPr lang="ru-RU"/>
        </a:p>
      </dgm:t>
    </dgm:pt>
    <dgm:pt modelId="{EE222FC0-772B-47EA-AD13-44C038E90B07}" type="sibTrans" cxnId="{2E77BC58-31CF-453D-BB9B-DC9FDEF54A11}">
      <dgm:prSet/>
      <dgm:spPr/>
      <dgm:t>
        <a:bodyPr/>
        <a:lstStyle/>
        <a:p>
          <a:endParaRPr lang="ru-RU"/>
        </a:p>
      </dgm:t>
    </dgm:pt>
    <dgm:pt modelId="{0161A9C8-B491-4C5E-AEE8-260D3C38DC1C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Муниципальный район</a:t>
          </a:r>
          <a:endParaRPr lang="ru-RU" sz="24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38C3FC5-9FE9-4C90-9CFC-AFD4398E9F4A}" type="parTrans" cxnId="{E3F6FBCA-ABD8-4337-A802-1FC67F7AC249}">
      <dgm:prSet/>
      <dgm:spPr/>
      <dgm:t>
        <a:bodyPr/>
        <a:lstStyle/>
        <a:p>
          <a:endParaRPr lang="ru-RU"/>
        </a:p>
      </dgm:t>
    </dgm:pt>
    <dgm:pt modelId="{CCAC7D5E-F3E9-4F98-BEA7-DF9966746F09}" type="sibTrans" cxnId="{E3F6FBCA-ABD8-4337-A802-1FC67F7AC249}">
      <dgm:prSet/>
      <dgm:spPr/>
      <dgm:t>
        <a:bodyPr/>
        <a:lstStyle/>
        <a:p>
          <a:endParaRPr lang="ru-RU"/>
        </a:p>
      </dgm:t>
    </dgm:pt>
    <dgm:pt modelId="{3F770AC9-C416-488F-9566-29BB5B59952C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Образовательная организация</a:t>
          </a:r>
          <a:endParaRPr lang="ru-RU" sz="24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454DAC2-5964-4FE1-872A-E57BD3E847A0}" type="parTrans" cxnId="{C96F3CA4-6A03-4D48-AAF4-89280A4616C8}">
      <dgm:prSet/>
      <dgm:spPr/>
      <dgm:t>
        <a:bodyPr/>
        <a:lstStyle/>
        <a:p>
          <a:endParaRPr lang="ru-RU"/>
        </a:p>
      </dgm:t>
    </dgm:pt>
    <dgm:pt modelId="{AA7BD172-C688-44EA-ACA3-E21AD8F494F6}" type="sibTrans" cxnId="{C96F3CA4-6A03-4D48-AAF4-89280A4616C8}">
      <dgm:prSet/>
      <dgm:spPr/>
      <dgm:t>
        <a:bodyPr/>
        <a:lstStyle/>
        <a:p>
          <a:endParaRPr lang="ru-RU"/>
        </a:p>
      </dgm:t>
    </dgm:pt>
    <dgm:pt modelId="{05500E94-B889-451B-A4BA-78E3DBFC20F5}">
      <dgm:prSet custT="1"/>
      <dgm:spPr/>
      <dgm:t>
        <a:bodyPr/>
        <a:lstStyle/>
        <a:p>
          <a:r>
            <a: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Педагог</a:t>
          </a:r>
          <a:endParaRPr lang="ru-RU" sz="24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E0CD1CE-A0F5-4D52-9180-AF2F11EE8BC3}" type="parTrans" cxnId="{B4C9A7A5-DA3F-48C3-8654-381D1726E5CF}">
      <dgm:prSet/>
      <dgm:spPr/>
      <dgm:t>
        <a:bodyPr/>
        <a:lstStyle/>
        <a:p>
          <a:endParaRPr lang="ru-RU"/>
        </a:p>
      </dgm:t>
    </dgm:pt>
    <dgm:pt modelId="{ADF5041D-FEEC-4358-ACBC-96B213DEF7A4}" type="sibTrans" cxnId="{B4C9A7A5-DA3F-48C3-8654-381D1726E5CF}">
      <dgm:prSet/>
      <dgm:spPr/>
      <dgm:t>
        <a:bodyPr/>
        <a:lstStyle/>
        <a:p>
          <a:endParaRPr lang="ru-RU"/>
        </a:p>
      </dgm:t>
    </dgm:pt>
    <dgm:pt modelId="{72EDBF0F-B47D-4923-A56E-CCF747BC275A}" type="pres">
      <dgm:prSet presAssocID="{015F9AC1-5F23-43E5-ACC4-87434DBB7D22}" presName="compositeShape" presStyleCnt="0">
        <dgm:presLayoutVars>
          <dgm:dir/>
          <dgm:resizeHandles/>
        </dgm:presLayoutVars>
      </dgm:prSet>
      <dgm:spPr/>
    </dgm:pt>
    <dgm:pt modelId="{9EFDC77F-61FA-469A-9CFC-D44E61A73120}" type="pres">
      <dgm:prSet presAssocID="{015F9AC1-5F23-43E5-ACC4-87434DBB7D22}" presName="pyramid" presStyleLbl="node1" presStyleIdx="0" presStyleCnt="1"/>
      <dgm:spPr>
        <a:solidFill>
          <a:schemeClr val="accent1">
            <a:hueOff val="0"/>
            <a:satOff val="0"/>
            <a:lumOff val="0"/>
            <a:alpha val="61000"/>
          </a:schemeClr>
        </a:solidFill>
        <a:ln>
          <a:solidFill>
            <a:schemeClr val="lt1">
              <a:hueOff val="0"/>
              <a:satOff val="0"/>
              <a:lumOff val="0"/>
              <a:alpha val="69000"/>
            </a:schemeClr>
          </a:solidFill>
        </a:ln>
      </dgm:spPr>
    </dgm:pt>
    <dgm:pt modelId="{F4F9DBF2-C278-424C-A59F-8D2349116383}" type="pres">
      <dgm:prSet presAssocID="{015F9AC1-5F23-43E5-ACC4-87434DBB7D22}" presName="theList" presStyleCnt="0"/>
      <dgm:spPr/>
    </dgm:pt>
    <dgm:pt modelId="{BAA14D3A-01AE-4F8B-887A-57C2928B96EB}" type="pres">
      <dgm:prSet presAssocID="{A1184F4A-6157-4E9A-A8B2-87099E468B27}" presName="aNode" presStyleLbl="fgAcc1" presStyleIdx="0" presStyleCnt="4" custScaleX="1142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61ECEA-372B-47B4-86AB-52F0DD82B2D8}" type="pres">
      <dgm:prSet presAssocID="{A1184F4A-6157-4E9A-A8B2-87099E468B27}" presName="aSpace" presStyleCnt="0"/>
      <dgm:spPr/>
    </dgm:pt>
    <dgm:pt modelId="{47FFA803-3027-4ADC-AC59-029FD6399FF7}" type="pres">
      <dgm:prSet presAssocID="{0161A9C8-B491-4C5E-AEE8-260D3C38DC1C}" presName="aNode" presStyleLbl="fgAcc1" presStyleIdx="1" presStyleCnt="4" custScaleX="1142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A0B720-CBF2-49C4-AB9B-40CC18627AB0}" type="pres">
      <dgm:prSet presAssocID="{0161A9C8-B491-4C5E-AEE8-260D3C38DC1C}" presName="aSpace" presStyleCnt="0"/>
      <dgm:spPr/>
    </dgm:pt>
    <dgm:pt modelId="{83EE9BB0-5812-4C4D-83F5-E56A7030F4FC}" type="pres">
      <dgm:prSet presAssocID="{3F770AC9-C416-488F-9566-29BB5B59952C}" presName="aNode" presStyleLbl="fgAcc1" presStyleIdx="2" presStyleCnt="4" custScaleX="1142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80725B-3E41-49CD-ABC9-0863DC40AAD2}" type="pres">
      <dgm:prSet presAssocID="{3F770AC9-C416-488F-9566-29BB5B59952C}" presName="aSpace" presStyleCnt="0"/>
      <dgm:spPr/>
    </dgm:pt>
    <dgm:pt modelId="{253EB5F6-A94A-485E-83FC-3B1F35D53F2D}" type="pres">
      <dgm:prSet presAssocID="{05500E94-B889-451B-A4BA-78E3DBFC20F5}" presName="aNode" presStyleLbl="fgAcc1" presStyleIdx="3" presStyleCnt="4" custScaleX="1142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A81489-A2EC-45FB-B644-AF1403C601DA}" type="pres">
      <dgm:prSet presAssocID="{05500E94-B889-451B-A4BA-78E3DBFC20F5}" presName="aSpace" presStyleCnt="0"/>
      <dgm:spPr/>
    </dgm:pt>
  </dgm:ptLst>
  <dgm:cxnLst>
    <dgm:cxn modelId="{6EED3B66-890D-478B-A8A0-DDF1756B4DD3}" type="presOf" srcId="{A1184F4A-6157-4E9A-A8B2-87099E468B27}" destId="{BAA14D3A-01AE-4F8B-887A-57C2928B96EB}" srcOrd="0" destOrd="0" presId="urn:microsoft.com/office/officeart/2005/8/layout/pyramid2"/>
    <dgm:cxn modelId="{DB6FD59D-DDB3-4069-941B-99726B60EDE7}" type="presOf" srcId="{3F770AC9-C416-488F-9566-29BB5B59952C}" destId="{83EE9BB0-5812-4C4D-83F5-E56A7030F4FC}" srcOrd="0" destOrd="0" presId="urn:microsoft.com/office/officeart/2005/8/layout/pyramid2"/>
    <dgm:cxn modelId="{21FBAC9C-EE68-44AE-B5A0-DA666B2C3B5D}" type="presOf" srcId="{0161A9C8-B491-4C5E-AEE8-260D3C38DC1C}" destId="{47FFA803-3027-4ADC-AC59-029FD6399FF7}" srcOrd="0" destOrd="0" presId="urn:microsoft.com/office/officeart/2005/8/layout/pyramid2"/>
    <dgm:cxn modelId="{E3F6FBCA-ABD8-4337-A802-1FC67F7AC249}" srcId="{015F9AC1-5F23-43E5-ACC4-87434DBB7D22}" destId="{0161A9C8-B491-4C5E-AEE8-260D3C38DC1C}" srcOrd="1" destOrd="0" parTransId="{738C3FC5-9FE9-4C90-9CFC-AFD4398E9F4A}" sibTransId="{CCAC7D5E-F3E9-4F98-BEA7-DF9966746F09}"/>
    <dgm:cxn modelId="{EB8B5208-0914-417B-B478-059C71CA5F6B}" type="presOf" srcId="{015F9AC1-5F23-43E5-ACC4-87434DBB7D22}" destId="{72EDBF0F-B47D-4923-A56E-CCF747BC275A}" srcOrd="0" destOrd="0" presId="urn:microsoft.com/office/officeart/2005/8/layout/pyramid2"/>
    <dgm:cxn modelId="{C96F3CA4-6A03-4D48-AAF4-89280A4616C8}" srcId="{015F9AC1-5F23-43E5-ACC4-87434DBB7D22}" destId="{3F770AC9-C416-488F-9566-29BB5B59952C}" srcOrd="2" destOrd="0" parTransId="{9454DAC2-5964-4FE1-872A-E57BD3E847A0}" sibTransId="{AA7BD172-C688-44EA-ACA3-E21AD8F494F6}"/>
    <dgm:cxn modelId="{B006571B-143B-4C9C-A5AF-E44B0735BEBF}" type="presOf" srcId="{05500E94-B889-451B-A4BA-78E3DBFC20F5}" destId="{253EB5F6-A94A-485E-83FC-3B1F35D53F2D}" srcOrd="0" destOrd="0" presId="urn:microsoft.com/office/officeart/2005/8/layout/pyramid2"/>
    <dgm:cxn modelId="{B4C9A7A5-DA3F-48C3-8654-381D1726E5CF}" srcId="{015F9AC1-5F23-43E5-ACC4-87434DBB7D22}" destId="{05500E94-B889-451B-A4BA-78E3DBFC20F5}" srcOrd="3" destOrd="0" parTransId="{9E0CD1CE-A0F5-4D52-9180-AF2F11EE8BC3}" sibTransId="{ADF5041D-FEEC-4358-ACBC-96B213DEF7A4}"/>
    <dgm:cxn modelId="{2E77BC58-31CF-453D-BB9B-DC9FDEF54A11}" srcId="{015F9AC1-5F23-43E5-ACC4-87434DBB7D22}" destId="{A1184F4A-6157-4E9A-A8B2-87099E468B27}" srcOrd="0" destOrd="0" parTransId="{4F2C59AF-3FC8-4B3C-9F75-BD520A22F327}" sibTransId="{EE222FC0-772B-47EA-AD13-44C038E90B07}"/>
    <dgm:cxn modelId="{AA082D1C-849B-4207-AD8D-1B5517579818}" type="presParOf" srcId="{72EDBF0F-B47D-4923-A56E-CCF747BC275A}" destId="{9EFDC77F-61FA-469A-9CFC-D44E61A73120}" srcOrd="0" destOrd="0" presId="urn:microsoft.com/office/officeart/2005/8/layout/pyramid2"/>
    <dgm:cxn modelId="{A8E564AF-7827-4D68-8717-33D186B34E27}" type="presParOf" srcId="{72EDBF0F-B47D-4923-A56E-CCF747BC275A}" destId="{F4F9DBF2-C278-424C-A59F-8D2349116383}" srcOrd="1" destOrd="0" presId="urn:microsoft.com/office/officeart/2005/8/layout/pyramid2"/>
    <dgm:cxn modelId="{10CCD54F-7594-4FB4-BEE3-F5D5FFEFC1AE}" type="presParOf" srcId="{F4F9DBF2-C278-424C-A59F-8D2349116383}" destId="{BAA14D3A-01AE-4F8B-887A-57C2928B96EB}" srcOrd="0" destOrd="0" presId="urn:microsoft.com/office/officeart/2005/8/layout/pyramid2"/>
    <dgm:cxn modelId="{BC281D06-C0F8-40A7-AC62-E42983FF560E}" type="presParOf" srcId="{F4F9DBF2-C278-424C-A59F-8D2349116383}" destId="{1861ECEA-372B-47B4-86AB-52F0DD82B2D8}" srcOrd="1" destOrd="0" presId="urn:microsoft.com/office/officeart/2005/8/layout/pyramid2"/>
    <dgm:cxn modelId="{56E4540F-E4BA-45F8-8BDB-11270EEA4C84}" type="presParOf" srcId="{F4F9DBF2-C278-424C-A59F-8D2349116383}" destId="{47FFA803-3027-4ADC-AC59-029FD6399FF7}" srcOrd="2" destOrd="0" presId="urn:microsoft.com/office/officeart/2005/8/layout/pyramid2"/>
    <dgm:cxn modelId="{E7B41DD8-5140-463D-94FE-CA9B2AA566CE}" type="presParOf" srcId="{F4F9DBF2-C278-424C-A59F-8D2349116383}" destId="{CEA0B720-CBF2-49C4-AB9B-40CC18627AB0}" srcOrd="3" destOrd="0" presId="urn:microsoft.com/office/officeart/2005/8/layout/pyramid2"/>
    <dgm:cxn modelId="{86EA4514-E882-4CD1-8AF9-E5340ABC3E11}" type="presParOf" srcId="{F4F9DBF2-C278-424C-A59F-8D2349116383}" destId="{83EE9BB0-5812-4C4D-83F5-E56A7030F4FC}" srcOrd="4" destOrd="0" presId="urn:microsoft.com/office/officeart/2005/8/layout/pyramid2"/>
    <dgm:cxn modelId="{CB123289-8F18-4932-AAA1-5D3AAC41205D}" type="presParOf" srcId="{F4F9DBF2-C278-424C-A59F-8D2349116383}" destId="{7280725B-3E41-49CD-ABC9-0863DC40AAD2}" srcOrd="5" destOrd="0" presId="urn:microsoft.com/office/officeart/2005/8/layout/pyramid2"/>
    <dgm:cxn modelId="{D914C4E5-48D1-47F9-AD80-99211A82A91B}" type="presParOf" srcId="{F4F9DBF2-C278-424C-A59F-8D2349116383}" destId="{253EB5F6-A94A-485E-83FC-3B1F35D53F2D}" srcOrd="6" destOrd="0" presId="urn:microsoft.com/office/officeart/2005/8/layout/pyramid2"/>
    <dgm:cxn modelId="{D7E83FED-570D-4B5F-96E2-97773892A3D7}" type="presParOf" srcId="{F4F9DBF2-C278-424C-A59F-8D2349116383}" destId="{17A81489-A2EC-45FB-B644-AF1403C601DA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AB93F09-3C34-4501-B642-E018102E1443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D8F4EE66-72BD-48B5-A8FF-5911208D39AA}">
      <dgm:prSet phldrT="[Текст]" custT="1"/>
      <dgm:spPr/>
      <dgm:t>
        <a:bodyPr/>
        <a:lstStyle/>
        <a:p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Куратор ОО </a:t>
          </a:r>
        </a:p>
        <a:p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(Отклонить, Куратор МР</a:t>
          </a:r>
          <a:r>
            <a:rPr lang="ru-RU" sz="2400" dirty="0" smtClean="0"/>
            <a:t>)</a:t>
          </a:r>
          <a:endParaRPr lang="ru-RU" sz="2400" dirty="0"/>
        </a:p>
      </dgm:t>
    </dgm:pt>
    <dgm:pt modelId="{7F9818B3-11CF-4369-ADA8-BCB9ECF286B3}" type="parTrans" cxnId="{E066B3CA-BF7B-4E91-8540-49BD1F9D07AC}">
      <dgm:prSet/>
      <dgm:spPr/>
      <dgm:t>
        <a:bodyPr/>
        <a:lstStyle/>
        <a:p>
          <a:endParaRPr lang="ru-RU"/>
        </a:p>
      </dgm:t>
    </dgm:pt>
    <dgm:pt modelId="{D5DB1D5F-877B-4122-A08F-880F46D6656E}" type="sibTrans" cxnId="{E066B3CA-BF7B-4E91-8540-49BD1F9D07AC}">
      <dgm:prSet/>
      <dgm:spPr/>
      <dgm:t>
        <a:bodyPr/>
        <a:lstStyle/>
        <a:p>
          <a:endParaRPr lang="ru-RU"/>
        </a:p>
      </dgm:t>
    </dgm:pt>
    <dgm:pt modelId="{E822B511-F339-41D7-925F-C05DAE4EBB3D}">
      <dgm:prSet phldrT="[Текст]" custT="1"/>
      <dgm:spPr/>
      <dgm:t>
        <a:bodyPr/>
        <a:lstStyle/>
        <a:p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Куратор МР </a:t>
          </a:r>
        </a:p>
        <a:p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(Отклонить, Куратор МОиН РТ)</a:t>
          </a:r>
        </a:p>
      </dgm:t>
    </dgm:pt>
    <dgm:pt modelId="{CF44242C-64F4-48B2-AFD4-389F2E041C18}" type="parTrans" cxnId="{93955BFE-F22C-45F6-99C4-9CD281787599}">
      <dgm:prSet/>
      <dgm:spPr/>
      <dgm:t>
        <a:bodyPr/>
        <a:lstStyle/>
        <a:p>
          <a:endParaRPr lang="ru-RU"/>
        </a:p>
      </dgm:t>
    </dgm:pt>
    <dgm:pt modelId="{DF69403B-ABED-43C2-B72C-878E662492BA}" type="sibTrans" cxnId="{93955BFE-F22C-45F6-99C4-9CD281787599}">
      <dgm:prSet/>
      <dgm:spPr/>
      <dgm:t>
        <a:bodyPr/>
        <a:lstStyle/>
        <a:p>
          <a:endParaRPr lang="ru-RU"/>
        </a:p>
      </dgm:t>
    </dgm:pt>
    <dgm:pt modelId="{A044D845-6658-45F9-8044-72E83FB26A72}">
      <dgm:prSet phldrT="[Текст]" custT="1"/>
      <dgm:spPr/>
      <dgm:t>
        <a:bodyPr/>
        <a:lstStyle/>
        <a:p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Куратор МОиН РТ</a:t>
          </a:r>
        </a:p>
        <a:p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(Отклонить, Утвердить</a:t>
          </a:r>
          <a:r>
            <a:rPr lang="ru-RU" sz="2700" dirty="0" smtClean="0"/>
            <a:t>)</a:t>
          </a:r>
          <a:endParaRPr lang="ru-RU" sz="2700" dirty="0"/>
        </a:p>
      </dgm:t>
    </dgm:pt>
    <dgm:pt modelId="{46D65D91-5C92-48D3-BA43-A266B92AAD9B}" type="parTrans" cxnId="{A3EA16EC-6D6C-45C2-AFD5-A8E47691A2BE}">
      <dgm:prSet/>
      <dgm:spPr/>
      <dgm:t>
        <a:bodyPr/>
        <a:lstStyle/>
        <a:p>
          <a:endParaRPr lang="ru-RU"/>
        </a:p>
      </dgm:t>
    </dgm:pt>
    <dgm:pt modelId="{43A193F1-7C10-4BD1-A6B5-1D9A4F9B4987}" type="sibTrans" cxnId="{A3EA16EC-6D6C-45C2-AFD5-A8E47691A2BE}">
      <dgm:prSet/>
      <dgm:spPr/>
      <dgm:t>
        <a:bodyPr/>
        <a:lstStyle/>
        <a:p>
          <a:endParaRPr lang="ru-RU"/>
        </a:p>
      </dgm:t>
    </dgm:pt>
    <dgm:pt modelId="{CA99BB14-575F-4337-91E4-ECBD1648B95C}" type="pres">
      <dgm:prSet presAssocID="{2AB93F09-3C34-4501-B642-E018102E1443}" presName="linearFlow" presStyleCnt="0">
        <dgm:presLayoutVars>
          <dgm:dir/>
          <dgm:resizeHandles val="exact"/>
        </dgm:presLayoutVars>
      </dgm:prSet>
      <dgm:spPr/>
    </dgm:pt>
    <dgm:pt modelId="{ADB49BC5-BE45-4DAB-B7E3-FD10B833FC3F}" type="pres">
      <dgm:prSet presAssocID="{D8F4EE66-72BD-48B5-A8FF-5911208D39AA}" presName="composite" presStyleCnt="0"/>
      <dgm:spPr/>
    </dgm:pt>
    <dgm:pt modelId="{481BB562-93BC-4AE4-9F11-DFDCA6D0186B}" type="pres">
      <dgm:prSet presAssocID="{D8F4EE66-72BD-48B5-A8FF-5911208D39AA}" presName="imgShp" presStyleLbl="fgImgPlace1" presStyleIdx="0" presStyleCnt="3"/>
      <dgm:spPr/>
    </dgm:pt>
    <dgm:pt modelId="{FEEB5B71-F8BF-43A5-BB7F-A526DAE9F330}" type="pres">
      <dgm:prSet presAssocID="{D8F4EE66-72BD-48B5-A8FF-5911208D39AA}" presName="txShp" presStyleLbl="node1" presStyleIdx="0" presStyleCnt="3" custScaleX="1047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3C1E97-1FCA-4FCE-B828-70E32ED4CAD3}" type="pres">
      <dgm:prSet presAssocID="{D5DB1D5F-877B-4122-A08F-880F46D6656E}" presName="spacing" presStyleCnt="0"/>
      <dgm:spPr/>
    </dgm:pt>
    <dgm:pt modelId="{EED34F45-30D5-4739-872A-E80B5FDF1081}" type="pres">
      <dgm:prSet presAssocID="{E822B511-F339-41D7-925F-C05DAE4EBB3D}" presName="composite" presStyleCnt="0"/>
      <dgm:spPr/>
    </dgm:pt>
    <dgm:pt modelId="{4468D691-84D7-4F54-88FA-CE2A504D8E34}" type="pres">
      <dgm:prSet presAssocID="{E822B511-F339-41D7-925F-C05DAE4EBB3D}" presName="imgShp" presStyleLbl="fgImgPlace1" presStyleIdx="1" presStyleCnt="3"/>
      <dgm:spPr/>
    </dgm:pt>
    <dgm:pt modelId="{C894FAF5-DCA1-41BA-8DDA-29E5B39C5F21}" type="pres">
      <dgm:prSet presAssocID="{E822B511-F339-41D7-925F-C05DAE4EBB3D}" presName="txShp" presStyleLbl="node1" presStyleIdx="1" presStyleCnt="3" custScaleX="1105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5A9B10-CFC7-4D28-8169-20D1522498D6}" type="pres">
      <dgm:prSet presAssocID="{DF69403B-ABED-43C2-B72C-878E662492BA}" presName="spacing" presStyleCnt="0"/>
      <dgm:spPr/>
    </dgm:pt>
    <dgm:pt modelId="{744C7C32-AAFC-42FA-A013-6088E362BC9B}" type="pres">
      <dgm:prSet presAssocID="{A044D845-6658-45F9-8044-72E83FB26A72}" presName="composite" presStyleCnt="0"/>
      <dgm:spPr/>
    </dgm:pt>
    <dgm:pt modelId="{CEF78006-1F5C-4970-B83F-0A1C2E174D79}" type="pres">
      <dgm:prSet presAssocID="{A044D845-6658-45F9-8044-72E83FB26A72}" presName="imgShp" presStyleLbl="fgImgPlace1" presStyleIdx="2" presStyleCnt="3"/>
      <dgm:spPr/>
    </dgm:pt>
    <dgm:pt modelId="{311C0597-6257-42D1-9FFC-12FCA61CA0A4}" type="pres">
      <dgm:prSet presAssocID="{A044D845-6658-45F9-8044-72E83FB26A72}" presName="txShp" presStyleLbl="node1" presStyleIdx="2" presStyleCnt="3" custLinFactNeighborX="705" custLinFactNeighborY="1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66B3CA-BF7B-4E91-8540-49BD1F9D07AC}" srcId="{2AB93F09-3C34-4501-B642-E018102E1443}" destId="{D8F4EE66-72BD-48B5-A8FF-5911208D39AA}" srcOrd="0" destOrd="0" parTransId="{7F9818B3-11CF-4369-ADA8-BCB9ECF286B3}" sibTransId="{D5DB1D5F-877B-4122-A08F-880F46D6656E}"/>
    <dgm:cxn modelId="{A3EA16EC-6D6C-45C2-AFD5-A8E47691A2BE}" srcId="{2AB93F09-3C34-4501-B642-E018102E1443}" destId="{A044D845-6658-45F9-8044-72E83FB26A72}" srcOrd="2" destOrd="0" parTransId="{46D65D91-5C92-48D3-BA43-A266B92AAD9B}" sibTransId="{43A193F1-7C10-4BD1-A6B5-1D9A4F9B4987}"/>
    <dgm:cxn modelId="{C640A16B-C330-4B00-BC54-A93E4DF0F76F}" type="presOf" srcId="{E822B511-F339-41D7-925F-C05DAE4EBB3D}" destId="{C894FAF5-DCA1-41BA-8DDA-29E5B39C5F21}" srcOrd="0" destOrd="0" presId="urn:microsoft.com/office/officeart/2005/8/layout/vList3"/>
    <dgm:cxn modelId="{5E550268-57C8-47B6-98D7-831FCFA708E8}" type="presOf" srcId="{2AB93F09-3C34-4501-B642-E018102E1443}" destId="{CA99BB14-575F-4337-91E4-ECBD1648B95C}" srcOrd="0" destOrd="0" presId="urn:microsoft.com/office/officeart/2005/8/layout/vList3"/>
    <dgm:cxn modelId="{56D5855A-08DE-42E0-A065-DF50F7C9FE59}" type="presOf" srcId="{D8F4EE66-72BD-48B5-A8FF-5911208D39AA}" destId="{FEEB5B71-F8BF-43A5-BB7F-A526DAE9F330}" srcOrd="0" destOrd="0" presId="urn:microsoft.com/office/officeart/2005/8/layout/vList3"/>
    <dgm:cxn modelId="{EE8EB89D-D93D-4B52-8A33-FB0F1C212F0B}" type="presOf" srcId="{A044D845-6658-45F9-8044-72E83FB26A72}" destId="{311C0597-6257-42D1-9FFC-12FCA61CA0A4}" srcOrd="0" destOrd="0" presId="urn:microsoft.com/office/officeart/2005/8/layout/vList3"/>
    <dgm:cxn modelId="{93955BFE-F22C-45F6-99C4-9CD281787599}" srcId="{2AB93F09-3C34-4501-B642-E018102E1443}" destId="{E822B511-F339-41D7-925F-C05DAE4EBB3D}" srcOrd="1" destOrd="0" parTransId="{CF44242C-64F4-48B2-AFD4-389F2E041C18}" sibTransId="{DF69403B-ABED-43C2-B72C-878E662492BA}"/>
    <dgm:cxn modelId="{140C5FA7-E21C-45D0-B830-768B3592EF5B}" type="presParOf" srcId="{CA99BB14-575F-4337-91E4-ECBD1648B95C}" destId="{ADB49BC5-BE45-4DAB-B7E3-FD10B833FC3F}" srcOrd="0" destOrd="0" presId="urn:microsoft.com/office/officeart/2005/8/layout/vList3"/>
    <dgm:cxn modelId="{A01FC2D8-2FC0-4C77-B8C5-1F7773349951}" type="presParOf" srcId="{ADB49BC5-BE45-4DAB-B7E3-FD10B833FC3F}" destId="{481BB562-93BC-4AE4-9F11-DFDCA6D0186B}" srcOrd="0" destOrd="0" presId="urn:microsoft.com/office/officeart/2005/8/layout/vList3"/>
    <dgm:cxn modelId="{09F69362-FF63-4654-8C93-7E34CFC9AFA8}" type="presParOf" srcId="{ADB49BC5-BE45-4DAB-B7E3-FD10B833FC3F}" destId="{FEEB5B71-F8BF-43A5-BB7F-A526DAE9F330}" srcOrd="1" destOrd="0" presId="urn:microsoft.com/office/officeart/2005/8/layout/vList3"/>
    <dgm:cxn modelId="{362E585C-488B-428D-86A2-A0AFC4C429C9}" type="presParOf" srcId="{CA99BB14-575F-4337-91E4-ECBD1648B95C}" destId="{F43C1E97-1FCA-4FCE-B828-70E32ED4CAD3}" srcOrd="1" destOrd="0" presId="urn:microsoft.com/office/officeart/2005/8/layout/vList3"/>
    <dgm:cxn modelId="{4DEFC8E7-35E6-4C16-9C0A-34ABD9D38155}" type="presParOf" srcId="{CA99BB14-575F-4337-91E4-ECBD1648B95C}" destId="{EED34F45-30D5-4739-872A-E80B5FDF1081}" srcOrd="2" destOrd="0" presId="urn:microsoft.com/office/officeart/2005/8/layout/vList3"/>
    <dgm:cxn modelId="{EAC0CB52-C377-4D12-AA27-BBF5008C8295}" type="presParOf" srcId="{EED34F45-30D5-4739-872A-E80B5FDF1081}" destId="{4468D691-84D7-4F54-88FA-CE2A504D8E34}" srcOrd="0" destOrd="0" presId="urn:microsoft.com/office/officeart/2005/8/layout/vList3"/>
    <dgm:cxn modelId="{2679FC89-B958-494A-9880-3154E9E019F8}" type="presParOf" srcId="{EED34F45-30D5-4739-872A-E80B5FDF1081}" destId="{C894FAF5-DCA1-41BA-8DDA-29E5B39C5F21}" srcOrd="1" destOrd="0" presId="urn:microsoft.com/office/officeart/2005/8/layout/vList3"/>
    <dgm:cxn modelId="{A3D7A87C-D3FF-4E6A-B9DD-EAE5647D1DC5}" type="presParOf" srcId="{CA99BB14-575F-4337-91E4-ECBD1648B95C}" destId="{535A9B10-CFC7-4D28-8169-20D1522498D6}" srcOrd="3" destOrd="0" presId="urn:microsoft.com/office/officeart/2005/8/layout/vList3"/>
    <dgm:cxn modelId="{FA0EEFB8-1AF0-4BDB-82AB-84EFB806D28A}" type="presParOf" srcId="{CA99BB14-575F-4337-91E4-ECBD1648B95C}" destId="{744C7C32-AAFC-42FA-A013-6088E362BC9B}" srcOrd="4" destOrd="0" presId="urn:microsoft.com/office/officeart/2005/8/layout/vList3"/>
    <dgm:cxn modelId="{B8E2620F-82E1-4F0A-A4A6-E10087C78941}" type="presParOf" srcId="{744C7C32-AAFC-42FA-A013-6088E362BC9B}" destId="{CEF78006-1F5C-4970-B83F-0A1C2E174D79}" srcOrd="0" destOrd="0" presId="urn:microsoft.com/office/officeart/2005/8/layout/vList3"/>
    <dgm:cxn modelId="{1144CF5E-4E81-4EF5-AFAB-7275C987413B}" type="presParOf" srcId="{744C7C32-AAFC-42FA-A013-6088E362BC9B}" destId="{311C0597-6257-42D1-9FFC-12FCA61CA0A4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292869A-7295-44BE-B324-B3882516F622}">
      <dsp:nvSpPr>
        <dsp:cNvPr id="0" name=""/>
        <dsp:cNvSpPr/>
      </dsp:nvSpPr>
      <dsp:spPr>
        <a:xfrm>
          <a:off x="262157" y="0"/>
          <a:ext cx="3040112" cy="3040112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307237-3257-4410-A40A-79438FDBD2CC}">
      <dsp:nvSpPr>
        <dsp:cNvPr id="0" name=""/>
        <dsp:cNvSpPr/>
      </dsp:nvSpPr>
      <dsp:spPr>
        <a:xfrm>
          <a:off x="1584181" y="305644"/>
          <a:ext cx="2372137" cy="71965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Прием заявлений</a:t>
          </a:r>
        </a:p>
      </dsp:txBody>
      <dsp:txXfrm>
        <a:off x="1584181" y="305644"/>
        <a:ext cx="2372137" cy="719651"/>
      </dsp:txXfrm>
    </dsp:sp>
    <dsp:sp modelId="{7708BA49-FB88-46A2-BB7D-010FB1BB19E8}">
      <dsp:nvSpPr>
        <dsp:cNvPr id="0" name=""/>
        <dsp:cNvSpPr/>
      </dsp:nvSpPr>
      <dsp:spPr>
        <a:xfrm>
          <a:off x="1554184" y="1115252"/>
          <a:ext cx="2432130" cy="71965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Экспертиза</a:t>
          </a:r>
        </a:p>
      </dsp:txBody>
      <dsp:txXfrm>
        <a:off x="1554184" y="1115252"/>
        <a:ext cx="2432130" cy="719651"/>
      </dsp:txXfrm>
    </dsp:sp>
    <dsp:sp modelId="{1EEB2D03-4702-4F7C-9869-693844C8406C}">
      <dsp:nvSpPr>
        <dsp:cNvPr id="0" name=""/>
        <dsp:cNvSpPr/>
      </dsp:nvSpPr>
      <dsp:spPr>
        <a:xfrm>
          <a:off x="1584181" y="1924859"/>
          <a:ext cx="2372137" cy="71965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Итог аттестации</a:t>
          </a:r>
        </a:p>
      </dsp:txBody>
      <dsp:txXfrm>
        <a:off x="1584181" y="1924859"/>
        <a:ext cx="2372137" cy="71965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EFDC77F-61FA-469A-9CFC-D44E61A73120}">
      <dsp:nvSpPr>
        <dsp:cNvPr id="0" name=""/>
        <dsp:cNvSpPr/>
      </dsp:nvSpPr>
      <dsp:spPr>
        <a:xfrm>
          <a:off x="81744" y="0"/>
          <a:ext cx="3603848" cy="3603848"/>
        </a:xfrm>
        <a:prstGeom prst="triangle">
          <a:avLst/>
        </a:prstGeom>
        <a:solidFill>
          <a:schemeClr val="accent1">
            <a:hueOff val="0"/>
            <a:satOff val="0"/>
            <a:lumOff val="0"/>
            <a:alpha val="61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 val="69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A14D3A-01AE-4F8B-887A-57C2928B96EB}">
      <dsp:nvSpPr>
        <dsp:cNvPr id="0" name=""/>
        <dsp:cNvSpPr/>
      </dsp:nvSpPr>
      <dsp:spPr>
        <a:xfrm>
          <a:off x="1716741" y="360736"/>
          <a:ext cx="2676354" cy="64052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МОиН РТ</a:t>
          </a:r>
          <a:endParaRPr lang="ru-RU" sz="24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16741" y="360736"/>
        <a:ext cx="2676354" cy="640527"/>
      </dsp:txXfrm>
    </dsp:sp>
    <dsp:sp modelId="{47FFA803-3027-4ADC-AC59-029FD6399FF7}">
      <dsp:nvSpPr>
        <dsp:cNvPr id="0" name=""/>
        <dsp:cNvSpPr/>
      </dsp:nvSpPr>
      <dsp:spPr>
        <a:xfrm>
          <a:off x="1716741" y="1081330"/>
          <a:ext cx="2676354" cy="64052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Муниципальный район</a:t>
          </a:r>
          <a:endParaRPr lang="ru-RU" sz="24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16741" y="1081330"/>
        <a:ext cx="2676354" cy="640527"/>
      </dsp:txXfrm>
    </dsp:sp>
    <dsp:sp modelId="{83EE9BB0-5812-4C4D-83F5-E56A7030F4FC}">
      <dsp:nvSpPr>
        <dsp:cNvPr id="0" name=""/>
        <dsp:cNvSpPr/>
      </dsp:nvSpPr>
      <dsp:spPr>
        <a:xfrm>
          <a:off x="1716741" y="1801924"/>
          <a:ext cx="2676354" cy="64052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Образовательная организация</a:t>
          </a:r>
          <a:endParaRPr lang="ru-RU" sz="24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16741" y="1801924"/>
        <a:ext cx="2676354" cy="640527"/>
      </dsp:txXfrm>
    </dsp:sp>
    <dsp:sp modelId="{253EB5F6-A94A-485E-83FC-3B1F35D53F2D}">
      <dsp:nvSpPr>
        <dsp:cNvPr id="0" name=""/>
        <dsp:cNvSpPr/>
      </dsp:nvSpPr>
      <dsp:spPr>
        <a:xfrm>
          <a:off x="1716741" y="2522517"/>
          <a:ext cx="2676354" cy="64052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Педагог</a:t>
          </a:r>
          <a:endParaRPr lang="ru-RU" sz="24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16741" y="2522517"/>
        <a:ext cx="2676354" cy="64052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EEB5B71-F8BF-43A5-BB7F-A526DAE9F330}">
      <dsp:nvSpPr>
        <dsp:cNvPr id="0" name=""/>
        <dsp:cNvSpPr/>
      </dsp:nvSpPr>
      <dsp:spPr>
        <a:xfrm rot="10800000">
          <a:off x="1175800" y="1733"/>
          <a:ext cx="4465336" cy="101999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790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Куратор ОО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(Отклонить, Куратор МР</a:t>
          </a:r>
          <a:r>
            <a:rPr lang="ru-RU" sz="2400" kern="1200" dirty="0" smtClean="0"/>
            <a:t>)</a:t>
          </a:r>
          <a:endParaRPr lang="ru-RU" sz="2400" kern="1200" dirty="0"/>
        </a:p>
      </dsp:txBody>
      <dsp:txXfrm rot="10800000">
        <a:off x="1175800" y="1733"/>
        <a:ext cx="4465336" cy="1019995"/>
      </dsp:txXfrm>
    </dsp:sp>
    <dsp:sp modelId="{481BB562-93BC-4AE4-9F11-DFDCA6D0186B}">
      <dsp:nvSpPr>
        <dsp:cNvPr id="0" name=""/>
        <dsp:cNvSpPr/>
      </dsp:nvSpPr>
      <dsp:spPr>
        <a:xfrm>
          <a:off x="767574" y="1733"/>
          <a:ext cx="1019995" cy="101999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94FAF5-DCA1-41BA-8DDA-29E5B39C5F21}">
      <dsp:nvSpPr>
        <dsp:cNvPr id="0" name=""/>
        <dsp:cNvSpPr/>
      </dsp:nvSpPr>
      <dsp:spPr>
        <a:xfrm rot="10800000">
          <a:off x="992714" y="1326206"/>
          <a:ext cx="4709452" cy="101999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790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Куратор МР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(Отклонить, Куратор МОиН РТ)</a:t>
          </a:r>
        </a:p>
      </dsp:txBody>
      <dsp:txXfrm rot="10800000">
        <a:off x="992714" y="1326206"/>
        <a:ext cx="4709452" cy="1019995"/>
      </dsp:txXfrm>
    </dsp:sp>
    <dsp:sp modelId="{4468D691-84D7-4F54-88FA-CE2A504D8E34}">
      <dsp:nvSpPr>
        <dsp:cNvPr id="0" name=""/>
        <dsp:cNvSpPr/>
      </dsp:nvSpPr>
      <dsp:spPr>
        <a:xfrm>
          <a:off x="706545" y="1326206"/>
          <a:ext cx="1019995" cy="101999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1C0597-6257-42D1-9FFC-12FCA61CA0A4}">
      <dsp:nvSpPr>
        <dsp:cNvPr id="0" name=""/>
        <dsp:cNvSpPr/>
      </dsp:nvSpPr>
      <dsp:spPr>
        <a:xfrm rot="10800000">
          <a:off x="1358503" y="2651759"/>
          <a:ext cx="4261793" cy="101999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790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Куратор МОиН РТ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(Отклонить, Утвердить</a:t>
          </a:r>
          <a:r>
            <a:rPr lang="ru-RU" sz="2700" kern="1200" dirty="0" smtClean="0"/>
            <a:t>)</a:t>
          </a:r>
          <a:endParaRPr lang="ru-RU" sz="2700" kern="1200" dirty="0"/>
        </a:p>
      </dsp:txBody>
      <dsp:txXfrm rot="10800000">
        <a:off x="1358503" y="2651759"/>
        <a:ext cx="4261793" cy="1019995"/>
      </dsp:txXfrm>
    </dsp:sp>
    <dsp:sp modelId="{CEF78006-1F5C-4970-B83F-0A1C2E174D79}">
      <dsp:nvSpPr>
        <dsp:cNvPr id="0" name=""/>
        <dsp:cNvSpPr/>
      </dsp:nvSpPr>
      <dsp:spPr>
        <a:xfrm>
          <a:off x="818460" y="2650678"/>
          <a:ext cx="1019995" cy="101999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842" cy="339884"/>
          </a:xfrm>
          <a:prstGeom prst="rect">
            <a:avLst/>
          </a:prstGeom>
        </p:spPr>
        <p:txBody>
          <a:bodyPr vert="horz" lIns="95256" tIns="47627" rIns="95256" bIns="476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593695" y="0"/>
            <a:ext cx="4278842" cy="339884"/>
          </a:xfrm>
          <a:prstGeom prst="rect">
            <a:avLst/>
          </a:prstGeom>
        </p:spPr>
        <p:txBody>
          <a:bodyPr vert="horz" lIns="95256" tIns="47627" rIns="95256" bIns="4762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13B26767-79F9-4D46-B051-5A6862988A34}" type="datetimeFigureOut">
              <a:rPr lang="ru-RU"/>
              <a:pPr>
                <a:defRPr/>
              </a:pPr>
              <a:t>31.03.2015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218"/>
            <a:ext cx="4278842" cy="339884"/>
          </a:xfrm>
          <a:prstGeom prst="rect">
            <a:avLst/>
          </a:prstGeom>
        </p:spPr>
        <p:txBody>
          <a:bodyPr vert="horz" lIns="95256" tIns="47627" rIns="95256" bIns="476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593695" y="6456218"/>
            <a:ext cx="4278842" cy="339884"/>
          </a:xfrm>
          <a:prstGeom prst="rect">
            <a:avLst/>
          </a:prstGeom>
        </p:spPr>
        <p:txBody>
          <a:bodyPr vert="horz" lIns="95256" tIns="47627" rIns="95256" bIns="4762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7AD8D9F1-9591-4D4B-A04A-3707094FF86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033218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842" cy="339884"/>
          </a:xfrm>
          <a:prstGeom prst="rect">
            <a:avLst/>
          </a:prstGeom>
        </p:spPr>
        <p:txBody>
          <a:bodyPr vert="horz" lIns="95256" tIns="47627" rIns="95256" bIns="476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93695" y="0"/>
            <a:ext cx="4278842" cy="339884"/>
          </a:xfrm>
          <a:prstGeom prst="rect">
            <a:avLst/>
          </a:prstGeom>
        </p:spPr>
        <p:txBody>
          <a:bodyPr vert="horz" lIns="95256" tIns="47627" rIns="95256" bIns="4762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04151EBE-D386-4399-9A5D-72D85B149530}" type="datetimeFigureOut">
              <a:rPr lang="ru-RU"/>
              <a:pPr>
                <a:defRPr/>
              </a:pPr>
              <a:t>31.03.2015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70175" y="509588"/>
            <a:ext cx="4533900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256" tIns="47627" rIns="95256" bIns="47627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7425" y="3228896"/>
            <a:ext cx="7899400" cy="3058953"/>
          </a:xfrm>
          <a:prstGeom prst="rect">
            <a:avLst/>
          </a:prstGeom>
        </p:spPr>
        <p:txBody>
          <a:bodyPr vert="horz" lIns="95256" tIns="47627" rIns="95256" bIns="47627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218"/>
            <a:ext cx="4278842" cy="339884"/>
          </a:xfrm>
          <a:prstGeom prst="rect">
            <a:avLst/>
          </a:prstGeom>
        </p:spPr>
        <p:txBody>
          <a:bodyPr vert="horz" lIns="95256" tIns="47627" rIns="95256" bIns="476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93695" y="6456218"/>
            <a:ext cx="4278842" cy="339884"/>
          </a:xfrm>
          <a:prstGeom prst="rect">
            <a:avLst/>
          </a:prstGeom>
        </p:spPr>
        <p:txBody>
          <a:bodyPr vert="horz" lIns="95256" tIns="47627" rIns="95256" bIns="4762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FFBAF3D5-1B80-4EF4-B75C-FF638E31CB4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508570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F3D5-1B80-4EF4-B75C-FF638E31CB44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01532" y="3228896"/>
            <a:ext cx="8485293" cy="3218406"/>
          </a:xfrm>
        </p:spPr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ru-RU" dirty="0" smtClean="0"/>
              <a:t>Общее кол  ведомств – 13, из них 4 РФ </a:t>
            </a:r>
          </a:p>
          <a:p>
            <a:pPr marL="228600" indent="-228600"/>
            <a:r>
              <a:rPr lang="ru-RU" dirty="0" smtClean="0"/>
              <a:t> РТ - МОиН РТ, </a:t>
            </a:r>
            <a:r>
              <a:rPr lang="ru-RU" dirty="0" err="1" smtClean="0"/>
              <a:t>МДМиС</a:t>
            </a:r>
            <a:r>
              <a:rPr lang="ru-RU" dirty="0" smtClean="0"/>
              <a:t> РТ, Минкульт, </a:t>
            </a:r>
            <a:r>
              <a:rPr lang="ru-RU" dirty="0" err="1" smtClean="0"/>
              <a:t>Минздав</a:t>
            </a:r>
            <a:r>
              <a:rPr lang="ru-RU" dirty="0" smtClean="0"/>
              <a:t>, МИС РТ, Минтруд,  Министерство сельского хозяйства и продовольствия, Министерство лесного хозяйства, </a:t>
            </a:r>
            <a:r>
              <a:rPr lang="ru-RU" dirty="0" err="1" smtClean="0"/>
              <a:t>Татпотребсоюз</a:t>
            </a:r>
            <a:endParaRPr lang="ru-RU" dirty="0" smtClean="0"/>
          </a:p>
          <a:p>
            <a:pPr marL="228600" indent="-228600"/>
            <a:r>
              <a:rPr lang="ru-RU" dirty="0" smtClean="0"/>
              <a:t> РФ - ЦБ РФ,  МОиН РФ,  МЗ РФ,  МК РФ</a:t>
            </a:r>
          </a:p>
          <a:p>
            <a:endParaRPr lang="ru-RU" dirty="0" smtClean="0"/>
          </a:p>
          <a:p>
            <a:r>
              <a:rPr lang="ru-RU" dirty="0" smtClean="0"/>
              <a:t>2. Прочие организации – это детские дома, реабилитационные центры, межшкольные комбинаты, детские приюты и др.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F3D5-1B80-4EF4-B75C-FF638E31CB44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F3D5-1B80-4EF4-B75C-FF638E31CB44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ЛК педагога -  Педагогическая аттестация  - Создать пакет</a:t>
            </a:r>
          </a:p>
          <a:p>
            <a:r>
              <a:rPr lang="ru-RU" dirty="0" smtClean="0"/>
              <a:t>При создании пакета  необходимо выбрать из списка – </a:t>
            </a:r>
          </a:p>
          <a:p>
            <a:r>
              <a:rPr lang="ru-RU" dirty="0" smtClean="0"/>
              <a:t> - заявленную категорию, </a:t>
            </a:r>
          </a:p>
          <a:p>
            <a:r>
              <a:rPr lang="ru-RU" dirty="0" smtClean="0"/>
              <a:t> - предмет (для школ и СПО)</a:t>
            </a:r>
          </a:p>
          <a:p>
            <a:r>
              <a:rPr lang="ru-RU" dirty="0" smtClean="0"/>
              <a:t> - должность</a:t>
            </a:r>
          </a:p>
          <a:p>
            <a:r>
              <a:rPr lang="ru-RU" dirty="0" smtClean="0"/>
              <a:t> - указать наличие льготы.</a:t>
            </a:r>
          </a:p>
          <a:p>
            <a:endParaRPr lang="ru-RU" dirty="0" smtClean="0"/>
          </a:p>
          <a:p>
            <a:r>
              <a:rPr lang="ru-RU" dirty="0" smtClean="0"/>
              <a:t>Приложить электронные документы </a:t>
            </a:r>
          </a:p>
          <a:p>
            <a:r>
              <a:rPr lang="ru-RU" dirty="0" smtClean="0"/>
              <a:t> - заявление</a:t>
            </a:r>
          </a:p>
          <a:p>
            <a:r>
              <a:rPr lang="ru-RU" dirty="0" smtClean="0"/>
              <a:t> - карту результативности</a:t>
            </a:r>
          </a:p>
          <a:p>
            <a:r>
              <a:rPr lang="ru-RU" dirty="0" smtClean="0"/>
              <a:t> - справку о прохождении тестирования</a:t>
            </a:r>
          </a:p>
          <a:p>
            <a:r>
              <a:rPr lang="ru-RU" dirty="0" smtClean="0"/>
              <a:t>-др. документы.</a:t>
            </a:r>
          </a:p>
          <a:p>
            <a:r>
              <a:rPr lang="ru-RU" dirty="0" smtClean="0"/>
              <a:t> Пакет можно формировать поэтапно в удобное время.</a:t>
            </a:r>
          </a:p>
          <a:p>
            <a:r>
              <a:rPr lang="ru-RU" dirty="0" smtClean="0"/>
              <a:t>Пакет можно отправить куратору ОО или удалить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F3D5-1B80-4EF4-B75C-FF638E31CB44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ЛК педагога -  Педагогическая аттестация  - Создать пакет</a:t>
            </a:r>
          </a:p>
          <a:p>
            <a:r>
              <a:rPr lang="ru-RU" dirty="0" smtClean="0"/>
              <a:t>При создании пакета  необходимо выбрать из списка – </a:t>
            </a:r>
          </a:p>
          <a:p>
            <a:r>
              <a:rPr lang="ru-RU" dirty="0" smtClean="0"/>
              <a:t> - заявленную категорию, </a:t>
            </a:r>
          </a:p>
          <a:p>
            <a:r>
              <a:rPr lang="ru-RU" dirty="0" smtClean="0"/>
              <a:t> - предмет (для школ и СПО)</a:t>
            </a:r>
          </a:p>
          <a:p>
            <a:r>
              <a:rPr lang="ru-RU" dirty="0" smtClean="0"/>
              <a:t> - должность</a:t>
            </a:r>
          </a:p>
          <a:p>
            <a:r>
              <a:rPr lang="ru-RU" dirty="0" smtClean="0"/>
              <a:t> - указать наличие льготы.</a:t>
            </a:r>
          </a:p>
          <a:p>
            <a:endParaRPr lang="ru-RU" dirty="0" smtClean="0"/>
          </a:p>
          <a:p>
            <a:r>
              <a:rPr lang="ru-RU" dirty="0" smtClean="0"/>
              <a:t>Приложить электронные документы </a:t>
            </a:r>
          </a:p>
          <a:p>
            <a:r>
              <a:rPr lang="ru-RU" dirty="0" smtClean="0"/>
              <a:t> - заявление</a:t>
            </a:r>
          </a:p>
          <a:p>
            <a:r>
              <a:rPr lang="ru-RU" dirty="0" smtClean="0"/>
              <a:t> - карту результативности</a:t>
            </a:r>
          </a:p>
          <a:p>
            <a:r>
              <a:rPr lang="ru-RU" dirty="0" smtClean="0"/>
              <a:t> - справку о прохождении тестирования</a:t>
            </a:r>
          </a:p>
          <a:p>
            <a:r>
              <a:rPr lang="ru-RU" dirty="0" smtClean="0"/>
              <a:t>-др. документы.</a:t>
            </a:r>
          </a:p>
          <a:p>
            <a:r>
              <a:rPr lang="ru-RU" dirty="0" smtClean="0"/>
              <a:t> Пакет можно формировать поэтапно в удобное время.</a:t>
            </a:r>
          </a:p>
          <a:p>
            <a:r>
              <a:rPr lang="ru-RU" dirty="0" smtClean="0"/>
              <a:t>Пакет можно отправить куратору ОО или удалить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F3D5-1B80-4EF4-B75C-FF638E31CB44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Куратор ОО,  функционал - </a:t>
            </a:r>
          </a:p>
          <a:p>
            <a:r>
              <a:rPr lang="ru-RU" dirty="0" smtClean="0"/>
              <a:t> - просмотр пакета и проверка</a:t>
            </a:r>
          </a:p>
          <a:p>
            <a:r>
              <a:rPr lang="ru-RU" dirty="0" smtClean="0"/>
              <a:t> - отклонение пакета</a:t>
            </a:r>
          </a:p>
          <a:p>
            <a:r>
              <a:rPr lang="ru-RU" dirty="0" smtClean="0"/>
              <a:t> - отправка куратору МР.</a:t>
            </a:r>
          </a:p>
          <a:p>
            <a:r>
              <a:rPr lang="ru-RU" dirty="0" smtClean="0"/>
              <a:t>Отклоненный пакет возвращается педагогу на доработку. </a:t>
            </a:r>
          </a:p>
          <a:p>
            <a:r>
              <a:rPr lang="ru-RU" dirty="0" smtClean="0"/>
              <a:t>После доработки педагог отправляет пакет куратору ОО.</a:t>
            </a:r>
          </a:p>
          <a:p>
            <a:r>
              <a:rPr lang="ru-RU" dirty="0" smtClean="0"/>
              <a:t>В ЛК куратора  ОО  автоматически формируется список пакетов аттестующихся педагогов ОО, статус пакета </a:t>
            </a:r>
            <a:r>
              <a:rPr lang="ru-RU" smtClean="0"/>
              <a:t>отображает этап прохождения  </a:t>
            </a:r>
            <a:r>
              <a:rPr lang="ru-RU" dirty="0" smtClean="0"/>
              <a:t>аттестации.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F3D5-1B80-4EF4-B75C-FF638E31CB44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Куратор МР,  функционал - </a:t>
            </a:r>
          </a:p>
          <a:p>
            <a:r>
              <a:rPr lang="ru-RU" dirty="0" smtClean="0"/>
              <a:t> - просмотр пакета и проверка</a:t>
            </a:r>
          </a:p>
          <a:p>
            <a:r>
              <a:rPr lang="ru-RU" dirty="0" smtClean="0"/>
              <a:t> - назначение пакетам экспертов</a:t>
            </a:r>
          </a:p>
          <a:p>
            <a:r>
              <a:rPr lang="ru-RU" dirty="0" smtClean="0"/>
              <a:t> - отклонение пакета</a:t>
            </a:r>
          </a:p>
          <a:p>
            <a:r>
              <a:rPr lang="ru-RU" dirty="0" smtClean="0"/>
              <a:t> - отправка эксперту</a:t>
            </a:r>
          </a:p>
          <a:p>
            <a:r>
              <a:rPr lang="ru-RU" dirty="0" smtClean="0"/>
              <a:t> - отправка в МОиН РТ (льготные пакеты и после экспертизы).</a:t>
            </a:r>
          </a:p>
          <a:p>
            <a:endParaRPr lang="ru-RU" dirty="0" smtClean="0"/>
          </a:p>
          <a:p>
            <a:r>
              <a:rPr lang="ru-RU" dirty="0" smtClean="0"/>
              <a:t>Отклоненный пакет возвращается  куратору ОО, куратор ОО возвращает педагогу на доработку. </a:t>
            </a:r>
          </a:p>
          <a:p>
            <a:r>
              <a:rPr lang="ru-RU" dirty="0" smtClean="0"/>
              <a:t>После доработки педагог отправляет пакет куратору ОО и т.д..</a:t>
            </a:r>
          </a:p>
          <a:p>
            <a:r>
              <a:rPr lang="ru-RU" dirty="0" smtClean="0"/>
              <a:t>В ЛК куратора  МР  автоматически формируется </a:t>
            </a:r>
          </a:p>
          <a:p>
            <a:r>
              <a:rPr lang="ru-RU" dirty="0" smtClean="0"/>
              <a:t> - список пакетов аттестующихся </a:t>
            </a:r>
            <a:r>
              <a:rPr lang="ru-RU" dirty="0" err="1" smtClean="0"/>
              <a:t>педагого</a:t>
            </a:r>
            <a:r>
              <a:rPr lang="ru-RU" dirty="0" smtClean="0"/>
              <a:t> МР</a:t>
            </a:r>
          </a:p>
          <a:p>
            <a:r>
              <a:rPr lang="ru-RU" dirty="0" smtClean="0"/>
              <a:t> - список пакетов у экспертов</a:t>
            </a:r>
          </a:p>
          <a:p>
            <a:r>
              <a:rPr lang="ru-RU" dirty="0" smtClean="0"/>
              <a:t> - список пакетов направленных в МОН.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F3D5-1B80-4EF4-B75C-FF638E31CB44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 режиме просмотра пакета проверяется </a:t>
            </a:r>
          </a:p>
          <a:p>
            <a:r>
              <a:rPr lang="ru-RU" dirty="0" smtClean="0"/>
              <a:t> - заявленная категория</a:t>
            </a:r>
          </a:p>
          <a:p>
            <a:r>
              <a:rPr lang="ru-RU" dirty="0" smtClean="0"/>
              <a:t> - должность  </a:t>
            </a:r>
          </a:p>
          <a:p>
            <a:r>
              <a:rPr lang="ru-RU" dirty="0" smtClean="0"/>
              <a:t> - предмет – </a:t>
            </a:r>
          </a:p>
          <a:p>
            <a:r>
              <a:rPr lang="ru-RU" dirty="0" smtClean="0"/>
              <a:t> - наличие льготы</a:t>
            </a:r>
          </a:p>
          <a:p>
            <a:r>
              <a:rPr lang="ru-RU" dirty="0" smtClean="0"/>
              <a:t> - загруженные документы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F3D5-1B80-4EF4-B75C-FF638E31CB44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ЛК эксперта,  автоматически формируется список пакетов из  числа назначенных данному эксперту</a:t>
            </a:r>
          </a:p>
          <a:p>
            <a:r>
              <a:rPr lang="ru-RU" dirty="0" smtClean="0"/>
              <a:t> -  просмотр пакета</a:t>
            </a:r>
          </a:p>
          <a:p>
            <a:r>
              <a:rPr lang="ru-RU" dirty="0" smtClean="0"/>
              <a:t> - проведение экспертизы</a:t>
            </a:r>
          </a:p>
          <a:p>
            <a:r>
              <a:rPr lang="ru-RU" dirty="0" smtClean="0"/>
              <a:t> - выставление в пакет результатов экспертизы</a:t>
            </a:r>
          </a:p>
          <a:p>
            <a:r>
              <a:rPr lang="ru-RU" dirty="0" smtClean="0"/>
              <a:t> - отправка пакета куратору МР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F3D5-1B80-4EF4-B75C-FF638E31CB44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Куратор МОиН РТ</a:t>
            </a:r>
          </a:p>
          <a:p>
            <a:r>
              <a:rPr lang="ru-RU" dirty="0" smtClean="0"/>
              <a:t> - формирование пакета нормативных документов для размещение в Системе</a:t>
            </a:r>
          </a:p>
          <a:p>
            <a:r>
              <a:rPr lang="ru-RU" dirty="0" smtClean="0"/>
              <a:t> - организация проведения обучения кураторов аттестации</a:t>
            </a:r>
          </a:p>
          <a:p>
            <a:r>
              <a:rPr lang="ru-RU" dirty="0" smtClean="0"/>
              <a:t> - просмотр и проверка заявлений</a:t>
            </a:r>
          </a:p>
          <a:p>
            <a:r>
              <a:rPr lang="ru-RU" dirty="0" smtClean="0"/>
              <a:t> - просмотр и проверка пакетов</a:t>
            </a:r>
          </a:p>
          <a:p>
            <a:r>
              <a:rPr lang="ru-RU" dirty="0" smtClean="0"/>
              <a:t> -утверждение списка экспертов</a:t>
            </a:r>
          </a:p>
          <a:p>
            <a:r>
              <a:rPr lang="ru-RU" dirty="0" smtClean="0"/>
              <a:t> - отслеживание работы экспертов</a:t>
            </a:r>
          </a:p>
          <a:p>
            <a:r>
              <a:rPr lang="ru-RU" dirty="0" smtClean="0"/>
              <a:t> -внесение решений аттестационной комиссии в пакеты документов</a:t>
            </a:r>
          </a:p>
          <a:p>
            <a:r>
              <a:rPr lang="ru-RU" dirty="0" smtClean="0"/>
              <a:t> - подготовка нормативных документов по итогам аттестации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F3D5-1B80-4EF4-B75C-FF638E31CB44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196C954-18BA-41A2-995B-E631260102CD}" type="datetimeFigureOut">
              <a:rPr lang="ru-RU" smtClean="0"/>
              <a:pPr>
                <a:defRPr/>
              </a:pPr>
              <a:t>31.03.2015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DD06AB8-6CFB-4190-B3B4-8839C2241864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4186842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732CDA5-1D73-422A-BD80-F6539FF1FB98}" type="datetimeFigureOut">
              <a:rPr lang="ru-RU" smtClean="0"/>
              <a:pPr>
                <a:defRPr/>
              </a:pPr>
              <a:t>31.03.2015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D70D469-6DA1-43AC-BAE1-B48D74219B7B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35046031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B1EE4AB-0A9C-4E59-879B-AF20E70922A9}" type="datetimeFigureOut">
              <a:rPr lang="ru-RU" smtClean="0"/>
              <a:pPr>
                <a:defRPr/>
              </a:pPr>
              <a:t>31.03.2015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2D19531-AD65-4D35-B5A4-133574BF74E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00871148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28D1F62-AC50-4BE5-A28C-0AE1A971E61F}" type="datetimeFigureOut">
              <a:rPr lang="ru-RU" smtClean="0"/>
              <a:pPr>
                <a:defRPr/>
              </a:pPr>
              <a:t>31.03.2015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64946AD-5BB7-46EB-888D-F1BEDE773812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84362005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4F3282E-3082-42C7-B123-E7670E356F13}" type="datetimeFigureOut">
              <a:rPr lang="ru-RU" smtClean="0"/>
              <a:pPr>
                <a:defRPr/>
              </a:pPr>
              <a:t>31.03.2015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99F6CF8-1C5F-41F9-B88B-E5EA7A0805E8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86161195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2859386-FB35-4054-B7C8-B1CE4CDDBA50}" type="datetimeFigureOut">
              <a:rPr lang="ru-RU" smtClean="0">
                <a:solidFill>
                  <a:prstClr val="black"/>
                </a:solidFill>
              </a:rPr>
              <a:pPr/>
              <a:t>31.03.2015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DD06AB8-6CFB-4190-B3B4-8839C2241864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5288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3483C18-4E6D-4827-8459-017900150775}" type="datetimeFigureOut">
              <a:rPr lang="ru-RU" smtClean="0"/>
              <a:pPr>
                <a:defRPr/>
              </a:pPr>
              <a:t>31.03.2015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F7B11E0-FE46-4D50-9335-48D6AE2C02B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503177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418A23C-1663-4691-92E3-19616B23F65D}" type="datetimeFigureOut">
              <a:rPr lang="ru-RU" smtClean="0"/>
              <a:pPr>
                <a:defRPr/>
              </a:pPr>
              <a:t>31.03.2015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C646F19-232A-496C-A1AA-D8E9BD472E5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52734628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76BAD6-1FBD-4997-A483-AC086A0BD000}" type="datetimeFigureOut">
              <a:rPr lang="ru-RU" smtClean="0"/>
              <a:pPr>
                <a:defRPr/>
              </a:pPr>
              <a:t>31.03.2015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A7E6BCA-E7F6-4D08-A90A-0AED8BF0A21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16210318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9EC189B-A4EA-4E93-B4A7-3FC7FFD52B30}" type="datetimeFigureOut">
              <a:rPr lang="ru-RU" smtClean="0"/>
              <a:pPr>
                <a:defRPr/>
              </a:pPr>
              <a:t>31.03.2015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D975DB6-D327-4D8F-868C-004A25465D18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76206679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AEE08B2-0914-4407-8CE3-6377AF85DCB3}" type="datetimeFigureOut">
              <a:rPr lang="ru-RU" smtClean="0"/>
              <a:pPr>
                <a:defRPr/>
              </a:pPr>
              <a:t>31.03.2015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F78C995-9E73-48D0-9045-A9D09C8C04EB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34153133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E6AD7E6-BEFC-43DE-9FDD-89B25F909651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4B56BA-4046-45D5-95F4-92E75209C2F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2161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Users\Vlad\Desktop\!Output\background1.jpg"/>
          <p:cNvPicPr>
            <a:picLocks noChangeAspect="1" noChangeArrowheads="1"/>
          </p:cNvPicPr>
          <p:nvPr/>
        </p:nvPicPr>
        <p:blipFill>
          <a:blip r:embed="rId2" cstate="print"/>
          <a:srcRect l="17579" r="742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672203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Vlad\Desktop\!Output\bg.png"/>
          <p:cNvPicPr>
            <a:picLocks noChangeAspect="1" noChangeArrowheads="1"/>
          </p:cNvPicPr>
          <p:nvPr/>
        </p:nvPicPr>
        <p:blipFill>
          <a:blip r:embed="rId2" cstate="print"/>
          <a:srcRect r="1539" b="1538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94884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087" b="5879"/>
          <a:stretch/>
        </p:blipFill>
        <p:spPr bwMode="auto">
          <a:xfrm>
            <a:off x="-1587" y="812130"/>
            <a:ext cx="9143999" cy="433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588" y="761330"/>
            <a:ext cx="9144000" cy="433070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6" name="Рисунок 5" descr="Описание: Описание: C:\Users\micadmin\AppData\Local\Microsoft\Windows\Temporary Internet Files\Content.Word\etat1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96336" y="4629150"/>
            <a:ext cx="1368151" cy="29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19949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</p:sldLayoutIdLst>
  <p:transition>
    <p:cover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2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notesSlide" Target="../notesSlides/notesSlide3.xml"/><Relationship Id="rId7" Type="http://schemas.openxmlformats.org/officeDocument/2006/relationships/diagramColors" Target="../diagrams/colors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comments" Target="../comments/commen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457253"/>
            <a:ext cx="8784976" cy="144016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Аттестация </a:t>
            </a:r>
            <a:b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педагогических кадров</a:t>
            </a:r>
            <a:b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в ИС «Электронное образование в РТ»</a:t>
            </a:r>
            <a:endParaRPr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7232650" cy="1314450"/>
          </a:xfrm>
        </p:spPr>
        <p:txBody>
          <a:bodyPr/>
          <a:lstStyle/>
          <a:p>
            <a:pPr algn="r" eaLnBrk="1" hangingPunct="1">
              <a:defRPr/>
            </a:pPr>
            <a:endParaRPr sz="1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 eaLnBrk="1" hangingPunct="1">
              <a:defRPr/>
            </a:pPr>
            <a:endParaRPr lang="ru-RU" sz="1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 eaLnBrk="1" hangingPunct="1">
              <a:defRPr/>
            </a:pPr>
            <a:endParaRPr lang="ru-RU" sz="1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Педагогическая аттестация </a:t>
            </a:r>
            <a:b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в 2015 году</a:t>
            </a:r>
            <a:endParaRPr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4587974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graphicFrame>
        <p:nvGraphicFramePr>
          <p:cNvPr id="7" name="Схема 6"/>
          <p:cNvGraphicFramePr/>
          <p:nvPr/>
        </p:nvGraphicFramePr>
        <p:xfrm>
          <a:off x="251520" y="1491630"/>
          <a:ext cx="4248472" cy="3040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716016" y="1779662"/>
          <a:ext cx="3816423" cy="2304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141"/>
                <a:gridCol w="1272141"/>
                <a:gridCol w="1272141"/>
              </a:tblGrid>
              <a:tr h="768085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+mn-ea"/>
                          <a:cs typeface="Arial" charset="0"/>
                        </a:rPr>
                        <a:t>апрель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+mn-ea"/>
                          <a:cs typeface="Arial" charset="0"/>
                        </a:rPr>
                        <a:t>октябрь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+mn-ea"/>
                          <a:cs typeface="Arial" charset="0"/>
                        </a:rPr>
                        <a:t>январь</a:t>
                      </a:r>
                    </a:p>
                  </a:txBody>
                  <a:tcPr/>
                </a:tc>
              </a:tr>
              <a:tr h="768085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+mn-ea"/>
                          <a:cs typeface="Arial" charset="0"/>
                        </a:rPr>
                        <a:t>май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+mn-ea"/>
                          <a:cs typeface="Arial" charset="0"/>
                        </a:rPr>
                        <a:t>ноябрь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+mn-ea"/>
                          <a:cs typeface="Arial" charset="0"/>
                        </a:rPr>
                        <a:t>февраль</a:t>
                      </a:r>
                    </a:p>
                  </a:txBody>
                  <a:tcPr/>
                </a:tc>
              </a:tr>
              <a:tr h="76808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+mn-ea"/>
                          <a:cs typeface="Arial" charset="0"/>
                        </a:rPr>
                        <a:t>июнь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+mn-ea"/>
                          <a:cs typeface="Arial" charset="0"/>
                        </a:rPr>
                        <a:t>декабрь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+mn-ea"/>
                          <a:cs typeface="Arial" charset="0"/>
                        </a:rPr>
                        <a:t>март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Этапы прохождения аттестации</a:t>
            </a:r>
            <a:endParaRPr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78923309"/>
              </p:ext>
            </p:extLst>
          </p:nvPr>
        </p:nvGraphicFramePr>
        <p:xfrm>
          <a:off x="323528" y="1203598"/>
          <a:ext cx="4474840" cy="36038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5076056" y="1779662"/>
            <a:ext cx="41764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Каждый участник процесса работает из своего Личного кабинета в ИС без «хождения» в органы управления образования и МОиН РТ</a:t>
            </a:r>
            <a:endParaRPr lang="ru-RU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22877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Интерфейс педагога</a:t>
            </a:r>
            <a:endParaRPr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3" y="771550"/>
            <a:ext cx="6552727" cy="279794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23728" y="2462158"/>
            <a:ext cx="3816424" cy="268134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851920" y="3219822"/>
            <a:ext cx="12241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/>
              <a:t>Заявление</a:t>
            </a:r>
            <a:endParaRPr lang="ru-RU" sz="105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923928" y="3219822"/>
            <a:ext cx="1224136" cy="216024"/>
          </a:xfrm>
          <a:prstGeom prst="round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267744" y="4659982"/>
            <a:ext cx="1656184" cy="216024"/>
          </a:xfrm>
          <a:prstGeom prst="round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267744" y="4659982"/>
            <a:ext cx="1656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Результат тестирования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95736" y="4155926"/>
            <a:ext cx="1800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95736" y="3795886"/>
            <a:ext cx="1872208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Выноска 1 (граница и черта) 13"/>
          <p:cNvSpPr/>
          <p:nvPr/>
        </p:nvSpPr>
        <p:spPr>
          <a:xfrm>
            <a:off x="4427984" y="3723878"/>
            <a:ext cx="1296144" cy="684656"/>
          </a:xfrm>
          <a:prstGeom prst="accentBorder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Переход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компьютерное тестирование</a:t>
            </a:r>
          </a:p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Этапы прохождения заявления</a:t>
            </a:r>
          </a:p>
        </p:txBody>
      </p:sp>
      <p:graphicFrame>
        <p:nvGraphicFramePr>
          <p:cNvPr id="8" name="Схема 7"/>
          <p:cNvGraphicFramePr/>
          <p:nvPr/>
        </p:nvGraphicFramePr>
        <p:xfrm>
          <a:off x="1475656" y="1131590"/>
          <a:ext cx="6408712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Интерфейс педагога</a:t>
            </a:r>
            <a:endParaRPr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3" y="771550"/>
            <a:ext cx="7704856" cy="328988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8064" y="1779662"/>
            <a:ext cx="3816424" cy="268134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8072" y="3975229"/>
            <a:ext cx="6819900" cy="97155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3478"/>
            <a:ext cx="8229600" cy="939751"/>
          </a:xfrm>
        </p:spPr>
        <p:txBody>
          <a:bodyPr/>
          <a:lstStyle/>
          <a:p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Уровень </a:t>
            </a:r>
            <a:b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образовательной организации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203598"/>
            <a:ext cx="5295900" cy="271462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1635646"/>
            <a:ext cx="5295900" cy="281940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Уровень муниципального района</a:t>
            </a:r>
            <a:b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sz="2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771550"/>
            <a:ext cx="6480720" cy="4224663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83768" y="1419622"/>
            <a:ext cx="6527309" cy="301392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92704"/>
            <a:ext cx="8229600" cy="857250"/>
          </a:xfrm>
        </p:spPr>
        <p:txBody>
          <a:bodyPr/>
          <a:lstStyle/>
          <a:p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Просмотр пакета</a:t>
            </a:r>
            <a:endParaRPr sz="2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02055" y="1256350"/>
            <a:ext cx="4860032" cy="313354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6226" y="843558"/>
            <a:ext cx="4103468" cy="3748623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4554930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Работа эксперта</a:t>
            </a:r>
            <a:endParaRPr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771550"/>
            <a:ext cx="6315075" cy="289560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11760" y="3363838"/>
            <a:ext cx="6524625" cy="122872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6153768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Уровень МОиН РТ</a:t>
            </a:r>
            <a:endParaRPr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915566"/>
            <a:ext cx="6079093" cy="386600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6372200" y="1779662"/>
            <a:ext cx="2771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Сопровождение и мониторинг прохождения аттестации на всех этапах</a:t>
            </a:r>
          </a:p>
        </p:txBody>
      </p:sp>
    </p:spTree>
    <p:extLst>
      <p:ext uri="{BB962C8B-B14F-4D97-AF65-F5344CB8AC3E}">
        <p14:creationId xmlns:p14="http://schemas.microsoft.com/office/powerpoint/2010/main" xmlns="" val="8751813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ver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10248</TotalTime>
  <Words>600</Words>
  <Application>Microsoft Office PowerPoint</Application>
  <PresentationFormat>Экран (16:9)</PresentationFormat>
  <Paragraphs>126</Paragraphs>
  <Slides>11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Аттестация  педагогических кадров в ИС «Электронное образование в РТ»</vt:lpstr>
      <vt:lpstr>Педагогическая аттестация  в 2015 году</vt:lpstr>
      <vt:lpstr>Этапы прохождения аттестации</vt:lpstr>
      <vt:lpstr>Интерфейс педагога</vt:lpstr>
      <vt:lpstr>Этапы прохождения заявления</vt:lpstr>
      <vt:lpstr>Интерфейс педагога</vt:lpstr>
      <vt:lpstr>Уровень  образовательной организации</vt:lpstr>
      <vt:lpstr>Уровень муниципального района </vt:lpstr>
      <vt:lpstr>Просмотр пакета</vt:lpstr>
      <vt:lpstr>Работа эксперта</vt:lpstr>
      <vt:lpstr>Уровень МОиН РТ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МИС РТ-Низамиев Ильдар Мунавирович</dc:creator>
  <cp:lastModifiedBy>админ</cp:lastModifiedBy>
  <cp:revision>857</cp:revision>
  <dcterms:created xsi:type="dcterms:W3CDTF">2006-08-16T00:00:00Z</dcterms:created>
  <dcterms:modified xsi:type="dcterms:W3CDTF">2015-03-31T08:25:17Z</dcterms:modified>
</cp:coreProperties>
</file>